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Cahier de composition</a:t>
            </a:r>
          </a:p>
          <a:p>
            <a:endParaRPr lang="en-US" sz="2800" dirty="0"/>
          </a:p>
          <a:p>
            <a:r>
              <a:rPr lang="en-US" sz="2800" dirty="0" smtClean="0"/>
              <a:t>Write one-two paragraphs to discuss your likes and dislikes.  Include:</a:t>
            </a:r>
          </a:p>
          <a:p>
            <a:endParaRPr lang="en-US" sz="2800" dirty="0"/>
          </a:p>
          <a:p>
            <a:r>
              <a:rPr lang="en-US" sz="2800" u="sng" dirty="0" smtClean="0"/>
              <a:t>Things you like: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are you good or bad at them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how often do you do them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where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with </a:t>
            </a:r>
            <a:r>
              <a:rPr lang="en-US" sz="2800" dirty="0" smtClean="0"/>
              <a:t>whom (what are some things you and your friends do together?)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u="sng" dirty="0" smtClean="0"/>
              <a:t>Things you dislike: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why you dislike them (are they difficult, boring, are you bad at them)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how often you do them, if ever</a:t>
            </a:r>
          </a:p>
          <a:p>
            <a:endParaRPr lang="en-US" sz="2800" dirty="0"/>
          </a:p>
          <a:p>
            <a:r>
              <a:rPr lang="en-US" sz="2800" u="sng" dirty="0" smtClean="0"/>
              <a:t>Draw something related to what you wrote at the bottom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7016814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TC104033921[[fn=Damask]]</Template>
  <TotalTime>4</TotalTime>
  <Words>19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Bookman Old Style</vt:lpstr>
      <vt:lpstr>Rockwell</vt:lpstr>
      <vt:lpstr>Damask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2013-12-16T11:54:21Z</dcterms:created>
  <dcterms:modified xsi:type="dcterms:W3CDTF">2014-01-06T12:02:18Z</dcterms:modified>
</cp:coreProperties>
</file>